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60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8"/>
    <p:restoredTop sz="94666"/>
  </p:normalViewPr>
  <p:slideViewPr>
    <p:cSldViewPr snapToGrid="0" snapToObjects="1">
      <p:cViewPr varScale="1">
        <p:scale>
          <a:sx n="88" d="100"/>
          <a:sy n="88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4195-1FAE-4642-BD78-A5CE5E89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5A079-E87F-ED49-9EEC-54C61299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F207-DAAB-764C-8C3A-664E6152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9F07E-DDBF-D942-9FB6-40BA03A6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A17B-8628-DF4B-B1B2-89F0FB9B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120B-B7D8-F544-B25D-B6ED1D8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4E18A-8A5D-C848-9852-B2987B1B1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D14C9-CDAE-EE4E-B48F-824A3C54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145A-C1D0-794F-82BF-6AAB7737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7EAF-4C13-3546-AEA5-531C6172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50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01D0D-4AC6-9144-B677-F851A59A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702F6-8D7B-054D-9B84-DBDC2318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A5E5E-8645-9640-ADFA-A474DFFBF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17529-AABF-F74C-B820-75EB2900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F966F-07E0-9B4C-989E-0CA13BC3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C5F6-3D8A-DF40-A62E-CC7743F8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96C9-BE65-E94E-9A73-1649877E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22597-90DC-5C4E-BAE5-D10AD2A1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9C82-1093-7A4F-9A73-EFA421CE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71319-FDFB-D244-AEEF-48E709AD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3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F2AC-BE8F-7C4A-95DB-B756703D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4AB72-233C-404E-B70C-947BFB3E1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C0C3A-7634-614A-91BC-44890AF6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043EB-2DBA-274A-A100-54563E08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81634-6561-704F-A8EE-0419E25B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3814-F5DE-0341-8018-19BAB59D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612F-59E7-EC4D-BBD3-5DF1579CF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8F908-6F25-664B-90FD-765C8E164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08048-56F3-6A44-9963-86F090AC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B9D4D-1D94-EB4B-9A51-76C6BCD3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4055F-CD24-BB40-9BE5-6F4B0122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1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C037-4E0D-2445-BC99-74DF4B02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B1533-7EA3-4B45-A275-E9219E3B0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B6CBF-8EA6-624B-97D9-52544CDB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6FF52-ED39-FB42-8E7D-D96817677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DE5CB-9AF3-8340-B251-2C0E2C071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AACE8-4EEA-4240-A662-1D956AEC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2DCE4-AA1A-9A42-8AB6-15420B71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2E09B-45FD-0B47-99C1-8DCAA3FC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FCE1-2A56-8049-82F3-EDA57FA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B67A9-6D12-D847-8C58-669F806F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24B02-202C-6A4D-A4FB-2BBC51B8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66DF1-453A-4046-AA37-00438694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ECE39-5ED9-4C46-AB27-F51FB641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1663-8C91-0842-931B-C08A03F2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7ABC-DA4C-FA49-BC31-00762B1F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C8A-2D81-3844-86DD-22C890AF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AFFD-6A60-A549-BF29-9D8026C5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0E7F4-EB52-FF40-8583-7873CB2D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EBD79-5474-9A4D-9921-5C23760D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C89F9-A89B-FF48-A42D-8195DB17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DA73F-9264-C849-ACE0-0156B947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1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DCB2-40A6-3D47-9CFE-C958BE97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1CCC6-D210-9640-B410-7A9DFCF8D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C22B2-E354-FF43-9120-9EA29EC55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9E409-57E6-9549-8773-E88C2A79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BFB98-79EB-4A40-896E-18639616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B906-00FD-2546-9A11-0CC06AB9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5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D6353-C9DD-1948-A392-BB395799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FA97-933A-4D47-8610-1236FED26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68CB-3C7F-254D-B62F-46C43A7E6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91AC0-83E0-7843-8B47-68FC15AC63A5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93652-932A-C744-88FD-E906BE267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F90CA-F442-4148-AF8D-0FFE01048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C817-D306-B540-945C-7BA123F2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2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4374-B5E5-7247-A453-F1CDBF4D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811"/>
            <a:ext cx="10515600" cy="438104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 drug combination approach to plexiform </a:t>
            </a:r>
            <a:r>
              <a:rPr lang="en-US" sz="4800" b="1" dirty="0" err="1"/>
              <a:t>neurofibromas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 err="1"/>
              <a:t>Gleukos</a:t>
            </a:r>
            <a:r>
              <a:rPr lang="en-US" sz="3600" dirty="0"/>
              <a:t> Team: Shuo Gu, Alex Li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1978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10C7-322E-2D40-B6CA-E4FEE416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321C0-882E-0B41-A0AB-5E70BF10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diseases</a:t>
            </a:r>
          </a:p>
          <a:p>
            <a:endParaRPr lang="en-US" dirty="0"/>
          </a:p>
          <a:p>
            <a:r>
              <a:rPr lang="en-US" dirty="0"/>
              <a:t>Diseases with unknown targets</a:t>
            </a:r>
          </a:p>
          <a:p>
            <a:endParaRPr lang="en-US" dirty="0"/>
          </a:p>
          <a:p>
            <a:r>
              <a:rPr lang="en-US" dirty="0"/>
              <a:t>Robust synergy</a:t>
            </a:r>
          </a:p>
          <a:p>
            <a:endParaRPr lang="en-US" dirty="0"/>
          </a:p>
          <a:p>
            <a:r>
              <a:rPr lang="en-US" dirty="0"/>
              <a:t>Tackle drug resistance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EE9DB-D0BC-9446-BCD6-EB64D404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47" y="2420461"/>
            <a:ext cx="3922073" cy="29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0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5471-D9E3-A849-BA0B-55CB7A72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Cocktail Therapy for AIDS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4EDF9-501F-7745-A08A-850A4BDC2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604" y="1690688"/>
            <a:ext cx="7016791" cy="4611034"/>
          </a:xfrm>
        </p:spPr>
      </p:pic>
    </p:spTree>
    <p:extLst>
      <p:ext uri="{BB962C8B-B14F-4D97-AF65-F5344CB8AC3E}">
        <p14:creationId xmlns:p14="http://schemas.microsoft.com/office/powerpoint/2010/main" val="398788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D369-A777-AB45-81C4-FF7A1029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Plexiform </a:t>
            </a:r>
            <a:r>
              <a:rPr lang="en-US" dirty="0" err="1"/>
              <a:t>neurofibromas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B602-BF4A-4149-8E45-C7A60A56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063" cy="4351338"/>
          </a:xfrm>
        </p:spPr>
        <p:txBody>
          <a:bodyPr/>
          <a:lstStyle/>
          <a:p>
            <a:r>
              <a:rPr lang="en-US" dirty="0"/>
              <a:t>Plexiform </a:t>
            </a:r>
            <a:r>
              <a:rPr lang="en-US" dirty="0" err="1"/>
              <a:t>neurofibromas</a:t>
            </a:r>
            <a:r>
              <a:rPr lang="en-US" dirty="0"/>
              <a:t> (</a:t>
            </a:r>
            <a:r>
              <a:rPr lang="en-US" dirty="0" err="1"/>
              <a:t>pNFs</a:t>
            </a:r>
            <a:r>
              <a:rPr lang="en-US" dirty="0"/>
              <a:t>) could a serious type of Neurofibromatosis.</a:t>
            </a:r>
          </a:p>
          <a:p>
            <a:r>
              <a:rPr lang="en-US" dirty="0"/>
              <a:t>It impact ~40% of people with Neurofibromatosis Type 1.</a:t>
            </a:r>
          </a:p>
          <a:p>
            <a:r>
              <a:rPr lang="en-US" dirty="0"/>
              <a:t>Higher mortality rate: 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A3C0B-3DC7-2548-8353-E43AF086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30" y="2195978"/>
            <a:ext cx="3775578" cy="30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9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A5B0-F502-A247-A9E0-7A32C940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drug screening data…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81432C-B2F0-CD47-AADC-0AB5097DC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827" y="1306286"/>
            <a:ext cx="5659229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751F-ECEA-A541-AFAF-EBC9A986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associated gene/targets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845BF2-C218-E44E-B06C-7EC6DBEA6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699" y="1453799"/>
            <a:ext cx="1565595" cy="540420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CA367-76BF-EC40-AE0D-8FCDB0B6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70" y="1453799"/>
            <a:ext cx="1678856" cy="54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3AC6-5302-B745-9B02-1B5EEE24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enriched pathways mapped on KEGG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E41FE-D0E4-464A-A1A5-A97E9165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551"/>
            <a:ext cx="10515600" cy="4049485"/>
          </a:xfrm>
        </p:spPr>
      </p:pic>
    </p:spTree>
    <p:extLst>
      <p:ext uri="{BB962C8B-B14F-4D97-AF65-F5344CB8AC3E}">
        <p14:creationId xmlns:p14="http://schemas.microsoft.com/office/powerpoint/2010/main" val="93133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4719-4C9D-0C46-9F83-A77E51BB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compounds for future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EB9F8-1C5C-1941-A59B-EEC9F10DA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6743" y="1788076"/>
            <a:ext cx="3940098" cy="50989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48C0A-ECC1-4B40-9E81-E8D3DDE6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9" y="1828799"/>
            <a:ext cx="388620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CA121-E34C-9043-A544-2F2D61039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371" y="1759048"/>
            <a:ext cx="3886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6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79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 drug combination approach to plexiform neurofibromas  Gleukos Team: Shuo Gu, Alex Li</vt:lpstr>
      <vt:lpstr>Drug combination</vt:lpstr>
      <vt:lpstr>A Cocktail Therapy for AIDS</vt:lpstr>
      <vt:lpstr>Plexiform neurofibromas</vt:lpstr>
      <vt:lpstr>From drug screening data…</vt:lpstr>
      <vt:lpstr>Top associated gene/targets</vt:lpstr>
      <vt:lpstr>Top 10 enriched pathways mapped on KEGG</vt:lpstr>
      <vt:lpstr>Selected compounds for future study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combination</dc:title>
  <dc:creator>Gu, Shuo</dc:creator>
  <cp:lastModifiedBy>Gu, Shuo</cp:lastModifiedBy>
  <cp:revision>15</cp:revision>
  <dcterms:created xsi:type="dcterms:W3CDTF">2019-09-15T21:44:05Z</dcterms:created>
  <dcterms:modified xsi:type="dcterms:W3CDTF">2019-09-15T22:09:47Z</dcterms:modified>
</cp:coreProperties>
</file>